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B4E946-E4BC-4324-9C92-13D9279F4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45963C-C701-4E0C-9620-7E9CE7C87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088FC4-B7AC-4572-8343-6B934195E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B38D17-7A97-4821-B1F7-9F531737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D1089A-5168-44D8-8434-3A82D73D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5444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1DF075-D0D5-4748-90F9-D3F12228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8DB5F53-4A5E-44E3-8D84-76F0183A5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6DD045-38B9-4B7A-814E-5075E678F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D7E1DD-0EE2-4A24-B798-617385A76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096116-8090-4DFF-A9F3-F69BFA4A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2684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932BD02-1362-48E0-816C-64885D18F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225BF64-A60C-442B-BB01-831FCEC7F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0B4CDC-9F06-4CD2-B2B1-7214F1768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F3859D-2DBD-43AD-B3C1-EB144CB2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0C07E2-C787-46C3-99A9-98777F86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9868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5A2F1B-4B70-4D27-9268-A05C74A11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2EA854-5A22-45C2-99A7-5012FE5FA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02CD8C-DF97-46E4-8E83-C640F60B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A09EBC-59EC-438A-B82E-6F0D8817E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CCF956-5DCF-4CAC-B6E1-B4C97C2F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27988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A3407-1781-4338-9803-155365C3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AC0E47A-D554-49AD-A91F-294B3ABFF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790DD8-21CE-4FEB-8BCC-47DA4430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32B7A7-FCAA-42FE-B426-3B1629CFB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77C209-0959-415A-9C8E-CC951DD97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930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42FF5-9915-4FA5-AFD2-EB7CE06BC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2F2F84-6072-4023-8A99-F2AADA6C4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91DAACB-BD7D-47D9-9FA8-9E5163562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165BBF-29EE-4215-BD31-A3B3496ED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1E72D55-988A-420E-82EE-C7FFBC6A8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6754A23-78A7-44E9-BB0F-E211BD935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946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6DA8C6-D4D9-4594-8DBB-9DF4B1E08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30FF31-2B82-4019-A310-074129568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44ECA7-9E74-4A5F-88D5-7F3615695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CA429D4-4FEF-4FEC-83B4-7255531A4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E0C2B38-3FAF-45CF-BCD3-4A01452A74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9362B95-30C9-4E48-B586-975D6DF8C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C65DD59-9B6E-409E-9C54-0425F420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BDE7D0C-C371-4993-9833-6C7F4B4B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18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EE7EF2-63B9-43C1-BCCE-5ABBD0295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F9D4CC1-1427-495E-AE2F-647C68D9A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229E3AA-7B17-42D4-B1CB-4B2E36B8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07EF3ED-605C-437B-811E-68E1E72CF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474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6454E5-0BD6-4898-93C0-23E94B92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E0D64B7-5392-446E-9E93-59825A9EC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184701-F103-4BAA-B9AC-3601A05B4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029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471335-C28A-4D60-9E8A-457E84A32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2B22BF-C6DD-4657-9E75-84418FFD6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00F6B9-C03B-4701-BD7B-11D161C7F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C94FEF-D7D7-4937-9C35-30CB1930D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23F456-CC1E-475A-B236-DA26BB183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4BF365-26A5-494C-BA78-268EFA966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1919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0FAAC8-D5B2-4F29-BB67-6C5DE5CD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5E4C3C3-26CE-481B-9B1D-83A386ED8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CD0B69A-2247-47BE-B1B9-AF3F80328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5FC98C-47B5-48CD-BC1E-153BC994C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5BDAE0-10A4-4CEE-B6A3-FB4BD7E6A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B79E5D-341E-4B8B-B848-9E8445CC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5092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654A2AF-0E38-42F4-BE34-25F9FB89A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869604-43BC-4432-A5B1-19BCE8902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F32074B-DEAF-4AAB-AA0B-3C006949F6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AF9A9-2928-4C95-94A1-6B3C0403E1E1}" type="datetimeFigureOut">
              <a:rPr lang="es-CO" smtClean="0"/>
              <a:t>24/10/2021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45B9E9-DB8D-49BE-A50C-45D455A20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1101B1-478E-41DA-90C3-30446DB5EF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786C9-2A7C-4C03-9EEC-AA68F04B54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19848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8A1D22-13E4-459C-B365-317524F12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sz="8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Sprint 3</a:t>
            </a:r>
            <a:endParaRPr lang="es-CO" sz="8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F43E8C-FE1A-4C7A-877D-5A43F83CAA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FE423F"/>
                </a:solidFill>
              </a:rPr>
              <a:t>Grupo 25 - Equipo E</a:t>
            </a:r>
            <a:endParaRPr lang="es-CO" sz="6000" dirty="0">
              <a:solidFill>
                <a:srgbClr val="FE42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464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247FA7E-B6DB-4044-9A4B-007E95D9B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34" y="1621114"/>
            <a:ext cx="4572264" cy="257189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B0C95D4-C612-46D4-A2B6-D25107AE4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46" y="3920976"/>
            <a:ext cx="4572264" cy="25718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94FB3D7-ADD6-4CBB-A16D-4542CCF5F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775" y="1621114"/>
            <a:ext cx="4862025" cy="503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93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0" y="0"/>
            <a:ext cx="6195575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94F1680-33FD-4D1A-ABCF-D7E8BD05A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34" y="1621114"/>
            <a:ext cx="4572264" cy="257189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35630EF-3871-4C97-A854-BB9AE81B4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09" y="3920975"/>
            <a:ext cx="4572267" cy="25719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C76E483-4AAD-4461-AE5B-8EA59462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863" y="2055813"/>
            <a:ext cx="5158223" cy="361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52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BBB7D2-4EBE-4873-89CD-74943694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396" y="2068270"/>
            <a:ext cx="5663205" cy="272145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6F37205-F0E9-4108-BBA8-26DF594F1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90" y="2068270"/>
            <a:ext cx="5473412" cy="307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449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0" y="0"/>
            <a:ext cx="6195575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B397EBB-B3A9-4694-8B92-518DE3928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34" y="2055813"/>
            <a:ext cx="5055621" cy="284378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184857E-8C34-4C6E-85F4-3407D14D4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801" y="1411861"/>
            <a:ext cx="3966241" cy="527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98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8FDA147-5880-4E9F-AA9E-A02792FD1ECA}"/>
              </a:ext>
            </a:extLst>
          </p:cNvPr>
          <p:cNvSpPr txBox="1">
            <a:spLocks/>
          </p:cNvSpPr>
          <p:nvPr/>
        </p:nvSpPr>
        <p:spPr>
          <a:xfrm>
            <a:off x="730002" y="3116991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No se diseñó antes</a:t>
            </a:r>
            <a:endParaRPr lang="es-CO" sz="6000" b="1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94E5CF-2F63-4FBC-A36E-01A16BD24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45" y="2411894"/>
            <a:ext cx="5617076" cy="322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62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DCC05F7-CD20-48A9-983E-93C85F84681B}"/>
              </a:ext>
            </a:extLst>
          </p:cNvPr>
          <p:cNvSpPr/>
          <p:nvPr/>
        </p:nvSpPr>
        <p:spPr>
          <a:xfrm>
            <a:off x="0" y="0"/>
            <a:ext cx="6195575" cy="6858000"/>
          </a:xfrm>
          <a:prstGeom prst="rect">
            <a:avLst/>
          </a:prstGeom>
          <a:solidFill>
            <a:srgbClr val="FE4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2E4D31-A9E2-4843-ABB6-008FB143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s-ES" sz="6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Diseño original</a:t>
            </a:r>
            <a:endParaRPr lang="es-CO" sz="6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DFD5FC1-4E57-4DF2-A916-76BAA94ACFE8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>
                <a:solidFill>
                  <a:srgbClr val="FE423F"/>
                </a:solidFill>
                <a:latin typeface="+mn-lt"/>
                <a:ea typeface="+mn-ea"/>
                <a:cs typeface="+mn-cs"/>
              </a:rPr>
              <a:t>Resultado</a:t>
            </a:r>
            <a:endParaRPr lang="es-CO" sz="6000" dirty="0">
              <a:solidFill>
                <a:srgbClr val="FE423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49505FB9-B394-44FD-9A92-0515BB098430}"/>
              </a:ext>
            </a:extLst>
          </p:cNvPr>
          <p:cNvSpPr txBox="1">
            <a:spLocks/>
          </p:cNvSpPr>
          <p:nvPr/>
        </p:nvSpPr>
        <p:spPr>
          <a:xfrm>
            <a:off x="730002" y="3116991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No se diseñó antes</a:t>
            </a:r>
            <a:endParaRPr lang="es-CO" sz="6000" b="1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F92F615-0AAB-41BE-A6A7-1C6AB1D51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379" y="2432295"/>
            <a:ext cx="5608049" cy="269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4868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33</Words>
  <Application>Microsoft Office PowerPoint</Application>
  <PresentationFormat>Panorámica</PresentationFormat>
  <Paragraphs>16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Sprint 3</vt:lpstr>
      <vt:lpstr>Diseño original</vt:lpstr>
      <vt:lpstr>Diseño original</vt:lpstr>
      <vt:lpstr>Diseño original</vt:lpstr>
      <vt:lpstr>Diseño original</vt:lpstr>
      <vt:lpstr>Diseño original</vt:lpstr>
      <vt:lpstr>Diseño original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3</dc:title>
  <dc:creator>Margie Pamela Rubio Hurtado</dc:creator>
  <cp:lastModifiedBy>Margie Pamela Rubio Hurtado</cp:lastModifiedBy>
  <cp:revision>1</cp:revision>
  <dcterms:created xsi:type="dcterms:W3CDTF">2021-10-24T21:35:36Z</dcterms:created>
  <dcterms:modified xsi:type="dcterms:W3CDTF">2021-10-25T00:47:08Z</dcterms:modified>
</cp:coreProperties>
</file>

<file path=docProps/thumbnail.jpeg>
</file>